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74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k8sesNBMSm0?si=5pSgMtxc9kz75CXk&amp;t=87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34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3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3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34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3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32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34.png"/><Relationship Id="rId15" Type="http://schemas.openxmlformats.org/officeDocument/2006/relationships/image" Target="../media/image100.png"/><Relationship Id="rId10" Type="http://schemas.openxmlformats.org/officeDocument/2006/relationships/image" Target="../media/image86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2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34.png"/><Relationship Id="rId10" Type="http://schemas.openxmlformats.org/officeDocument/2006/relationships/image" Target="../media/image103.png"/><Relationship Id="rId4" Type="http://schemas.openxmlformats.org/officeDocument/2006/relationships/image" Target="../media/image33.png"/><Relationship Id="rId9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2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34.png"/><Relationship Id="rId10" Type="http://schemas.openxmlformats.org/officeDocument/2006/relationships/image" Target="../media/image108.png"/><Relationship Id="rId4" Type="http://schemas.openxmlformats.org/officeDocument/2006/relationships/image" Target="../media/image33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3" Type="http://schemas.openxmlformats.org/officeDocument/2006/relationships/image" Target="../media/image32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34.png"/><Relationship Id="rId10" Type="http://schemas.openxmlformats.org/officeDocument/2006/relationships/image" Target="../media/image86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Relationship Id="rId1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3.png"/><Relationship Id="rId3" Type="http://schemas.openxmlformats.org/officeDocument/2006/relationships/image" Target="../media/image32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2" Type="http://schemas.openxmlformats.org/officeDocument/2006/relationships/image" Target="../media/image3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34.png"/><Relationship Id="rId15" Type="http://schemas.openxmlformats.org/officeDocument/2006/relationships/image" Target="../media/image125.png"/><Relationship Id="rId10" Type="http://schemas.openxmlformats.org/officeDocument/2006/relationships/image" Target="../media/image86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6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27.png"/><Relationship Id="rId4" Type="http://schemas.openxmlformats.org/officeDocument/2006/relationships/image" Target="../media/image57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2.png"/><Relationship Id="rId7" Type="http://schemas.openxmlformats.org/officeDocument/2006/relationships/image" Target="../media/image1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8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49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34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6600" y="3175000"/>
            <a:ext cx="2857500" cy="607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100" y="74168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6438900"/>
            <a:ext cx="8382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3100" y="6629400"/>
            <a:ext cx="2921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83100" y="7264400"/>
            <a:ext cx="230124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2819400"/>
            <a:ext cx="11188700" cy="527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200" y="9702800"/>
            <a:ext cx="22987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600" y="6680200"/>
            <a:ext cx="9652000" cy="128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3073400"/>
            <a:ext cx="6019800" cy="660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175000"/>
            <a:ext cx="5283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3136900"/>
            <a:ext cx="6845300" cy="647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35500" y="9677400"/>
            <a:ext cx="11811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3175000"/>
            <a:ext cx="53213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700" y="3327400"/>
            <a:ext cx="10922000" cy="600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91100" y="9664700"/>
            <a:ext cx="6731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7900" y="9245600"/>
            <a:ext cx="5880100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4343400"/>
            <a:ext cx="5791200" cy="384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4343400"/>
            <a:ext cx="5778500" cy="386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32893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3327400"/>
            <a:ext cx="37465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8280400"/>
            <a:ext cx="26289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0800" y="3390900"/>
            <a:ext cx="32639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600" y="8280400"/>
            <a:ext cx="2908300" cy="142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11700" y="9639300"/>
            <a:ext cx="10668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8153400"/>
            <a:ext cx="55880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14300" y="8153400"/>
            <a:ext cx="43561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4508500"/>
            <a:ext cx="61722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0" y="4419600"/>
            <a:ext cx="5511800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32766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8496300"/>
            <a:ext cx="42037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3327400"/>
            <a:ext cx="27813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8496300"/>
            <a:ext cx="19939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0800" y="9702800"/>
            <a:ext cx="2349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6000" y="8394700"/>
            <a:ext cx="52451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505200"/>
            <a:ext cx="10579100" cy="595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327400"/>
            <a:ext cx="38735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432300"/>
            <a:ext cx="29591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73500" y="9702800"/>
            <a:ext cx="23241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400" y="9423400"/>
            <a:ext cx="45974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3429000"/>
            <a:ext cx="9652000" cy="613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327400"/>
            <a:ext cx="27305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432300"/>
            <a:ext cx="35433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3000" y="9677400"/>
            <a:ext cx="7112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0" y="9512300"/>
            <a:ext cx="11430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100" y="3987800"/>
            <a:ext cx="7023100" cy="4889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4013200"/>
            <a:ext cx="4089400" cy="488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22733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4368800"/>
            <a:ext cx="26035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9702800"/>
            <a:ext cx="23241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700" y="8851900"/>
            <a:ext cx="11430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8839200"/>
            <a:ext cx="15367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4279900"/>
            <a:ext cx="6172200" cy="400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00" y="4279900"/>
            <a:ext cx="6197600" cy="400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33909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8140700"/>
            <a:ext cx="29337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3327400"/>
            <a:ext cx="32385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8140700"/>
            <a:ext cx="20066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0800" y="9702800"/>
            <a:ext cx="23622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1200" y="8242300"/>
            <a:ext cx="53086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52300" y="8242300"/>
            <a:ext cx="57023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3289300"/>
            <a:ext cx="15011400" cy="231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673100"/>
            <a:ext cx="2794000" cy="354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35687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9702800"/>
            <a:ext cx="2324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2501900"/>
            <a:ext cx="7442200" cy="744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85800"/>
            <a:ext cx="28829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1371600"/>
            <a:ext cx="34290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702800"/>
            <a:ext cx="23114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0" y="2413000"/>
            <a:ext cx="9410700" cy="283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5194300"/>
            <a:ext cx="14973300" cy="377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6019800"/>
            <a:ext cx="2387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5676900"/>
            <a:ext cx="23495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5753100"/>
            <a:ext cx="8001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70612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6705600"/>
            <a:ext cx="1816100" cy="1435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8089900"/>
            <a:ext cx="2387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800" y="7708900"/>
            <a:ext cx="17399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6781800"/>
            <a:ext cx="7747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0500" y="7823200"/>
            <a:ext cx="787400" cy="63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6019800"/>
            <a:ext cx="238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9000" y="5676900"/>
            <a:ext cx="3060700" cy="143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38400" y="5753100"/>
            <a:ext cx="774700" cy="622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7061200"/>
            <a:ext cx="23876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9000" y="6705600"/>
            <a:ext cx="2743200" cy="1435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8089900"/>
            <a:ext cx="23876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79000" y="7734300"/>
            <a:ext cx="17399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38400" y="6781800"/>
            <a:ext cx="787400" cy="62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38400" y="7823200"/>
            <a:ext cx="774700" cy="622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4191000"/>
            <a:ext cx="13792200" cy="381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3327400"/>
            <a:ext cx="8394700" cy="585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647700"/>
            <a:ext cx="29972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231900"/>
            <a:ext cx="67437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1300" y="8483600"/>
            <a:ext cx="31496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702800"/>
            <a:ext cx="2222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9131300"/>
            <a:ext cx="25019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3797300"/>
            <a:ext cx="144653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7244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6362700"/>
            <a:ext cx="14897100" cy="274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400" y="2870200"/>
            <a:ext cx="9220200" cy="665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9657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2971800"/>
            <a:ext cx="58547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702800"/>
            <a:ext cx="2222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9474200"/>
            <a:ext cx="17018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3594100"/>
            <a:ext cx="8559800" cy="534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9276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8900" y="9702800"/>
            <a:ext cx="21971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2971800"/>
            <a:ext cx="7937500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8902700"/>
            <a:ext cx="35179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3314700"/>
            <a:ext cx="53086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3200400"/>
            <a:ext cx="44450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889500"/>
            <a:ext cx="15240000" cy="462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4300" y="9702800"/>
            <a:ext cx="22352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187700"/>
            <a:ext cx="6985000" cy="182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213100"/>
            <a:ext cx="38735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295900"/>
            <a:ext cx="6172200" cy="403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295900"/>
            <a:ext cx="7213600" cy="436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4521200"/>
            <a:ext cx="6070600" cy="331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175000"/>
            <a:ext cx="3556000" cy="151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3708400"/>
            <a:ext cx="7632700" cy="494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86300" y="9677400"/>
            <a:ext cx="10668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계정</cp:lastModifiedBy>
  <cp:revision>2</cp:revision>
  <dcterms:created xsi:type="dcterms:W3CDTF">2006-08-16T00:00:00Z</dcterms:created>
  <dcterms:modified xsi:type="dcterms:W3CDTF">2024-12-01T09:59:09Z</dcterms:modified>
</cp:coreProperties>
</file>